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68" r:id="rId5"/>
    <p:sldId id="269" r:id="rId6"/>
    <p:sldId id="260" r:id="rId7"/>
    <p:sldId id="261" r:id="rId8"/>
    <p:sldId id="262" r:id="rId9"/>
    <p:sldId id="270" r:id="rId10"/>
    <p:sldId id="271" r:id="rId11"/>
    <p:sldId id="272" r:id="rId12"/>
    <p:sldId id="263" r:id="rId13"/>
    <p:sldId id="266" r:id="rId14"/>
    <p:sldId id="273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>
        <p:scale>
          <a:sx n="79" d="100"/>
          <a:sy n="79" d="100"/>
        </p:scale>
        <p:origin x="-384" y="-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1/30/2017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1/30/2017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88" y="2708920"/>
            <a:ext cx="11305256" cy="998984"/>
          </a:xfrm>
        </p:spPr>
        <p:txBody>
          <a:bodyPr/>
          <a:lstStyle/>
          <a:p>
            <a:r>
              <a:rPr lang="en-US" sz="9600" dirty="0"/>
              <a:t> PARTS OF SPEECH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700808"/>
            <a:ext cx="11017224" cy="4471392"/>
          </a:xfrm>
        </p:spPr>
        <p:txBody>
          <a:bodyPr/>
          <a:lstStyle/>
          <a:p>
            <a:r>
              <a:rPr lang="en-IN" dirty="0"/>
              <a:t>When we talk about an action that is taking place we use </a:t>
            </a:r>
            <a:r>
              <a:rPr lang="en-IN" b="1" u="sng" dirty="0"/>
              <a:t>‘</a:t>
            </a:r>
            <a:r>
              <a:rPr lang="en-IN" b="1" u="sng" dirty="0" err="1"/>
              <a:t>ing</a:t>
            </a:r>
            <a:r>
              <a:rPr lang="en-IN" b="1" u="sng" dirty="0"/>
              <a:t>’</a:t>
            </a:r>
            <a:r>
              <a:rPr lang="en-IN" dirty="0"/>
              <a:t> words. For </a:t>
            </a:r>
            <a:r>
              <a:rPr lang="en-IN" dirty="0" err="1"/>
              <a:t>eg</a:t>
            </a:r>
            <a:r>
              <a:rPr lang="en-IN" dirty="0"/>
              <a:t>: </a:t>
            </a:r>
            <a:r>
              <a:rPr lang="en-IN" b="1" dirty="0"/>
              <a:t>singing, eating, reading, baking, talking, climbing</a:t>
            </a:r>
            <a:r>
              <a:rPr lang="en-IN" dirty="0"/>
              <a:t> etc.</a:t>
            </a:r>
          </a:p>
          <a:p>
            <a:r>
              <a:rPr lang="en-IN" dirty="0"/>
              <a:t>EXAMPLES: Amit is </a:t>
            </a:r>
            <a:r>
              <a:rPr lang="en-IN" b="1" u="sng" dirty="0"/>
              <a:t>swimming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                               Raman is </a:t>
            </a:r>
            <a:r>
              <a:rPr lang="en-IN" b="1" u="sng" dirty="0"/>
              <a:t>brushing</a:t>
            </a:r>
            <a:r>
              <a:rPr lang="en-IN" dirty="0"/>
              <a:t> his teeth.</a:t>
            </a:r>
          </a:p>
          <a:p>
            <a:pPr marL="0" indent="0">
              <a:buNone/>
            </a:pPr>
            <a:r>
              <a:rPr lang="en-IN" dirty="0"/>
              <a:t>                               Salma is </a:t>
            </a:r>
            <a:r>
              <a:rPr lang="en-IN" b="1" u="sng" dirty="0"/>
              <a:t>running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                               Rita is </a:t>
            </a:r>
            <a:r>
              <a:rPr lang="en-IN" b="1" u="sng" dirty="0"/>
              <a:t>reading</a:t>
            </a:r>
            <a:r>
              <a:rPr lang="en-IN" dirty="0"/>
              <a:t> a book.</a:t>
            </a:r>
          </a:p>
          <a:p>
            <a:pPr marL="0" indent="0">
              <a:buNone/>
            </a:pPr>
            <a:r>
              <a:rPr lang="en-IN" dirty="0"/>
              <a:t>                               The baby is </a:t>
            </a:r>
            <a:r>
              <a:rPr lang="en-IN" b="1" u="sng" dirty="0"/>
              <a:t>sleeping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                               </a:t>
            </a:r>
            <a:r>
              <a:rPr lang="en-IN" dirty="0" err="1"/>
              <a:t>Pawan</a:t>
            </a:r>
            <a:r>
              <a:rPr lang="en-IN" dirty="0"/>
              <a:t> is </a:t>
            </a:r>
            <a:r>
              <a:rPr lang="en-IN" b="1" u="sng" dirty="0"/>
              <a:t>eating</a:t>
            </a:r>
            <a:r>
              <a:rPr lang="en-IN" dirty="0"/>
              <a:t> food.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39" y="2548812"/>
            <a:ext cx="236220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80" y="2491662"/>
            <a:ext cx="2348811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431" y="4509120"/>
            <a:ext cx="2362201" cy="2088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356" y="4797152"/>
            <a:ext cx="2802061" cy="16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     </a:t>
            </a:r>
            <a:r>
              <a:rPr lang="en-IN" sz="5400" u="sng" dirty="0"/>
              <a:t>Use of is, am and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628800"/>
            <a:ext cx="11233248" cy="5040560"/>
          </a:xfrm>
        </p:spPr>
        <p:txBody>
          <a:bodyPr/>
          <a:lstStyle/>
          <a:p>
            <a:r>
              <a:rPr lang="en-IN" dirty="0"/>
              <a:t>We use </a:t>
            </a:r>
            <a:r>
              <a:rPr lang="en-IN" b="1" u="sng" dirty="0"/>
              <a:t>is, am and are </a:t>
            </a:r>
            <a:r>
              <a:rPr lang="en-IN" dirty="0"/>
              <a:t>when we talk about something that is happening.</a:t>
            </a:r>
          </a:p>
          <a:p>
            <a:pPr marL="0" indent="0">
              <a:buNone/>
            </a:pPr>
            <a:r>
              <a:rPr lang="en-IN" dirty="0"/>
              <a:t>a) We use </a:t>
            </a:r>
            <a:r>
              <a:rPr lang="en-IN" b="1" u="sng" dirty="0"/>
              <a:t>is or am </a:t>
            </a:r>
            <a:r>
              <a:rPr lang="en-IN" dirty="0"/>
              <a:t>when we talk about one person or thing.</a:t>
            </a:r>
          </a:p>
          <a:p>
            <a:pPr marL="0" indent="0">
              <a:buNone/>
            </a:pPr>
            <a:r>
              <a:rPr lang="en-IN" dirty="0"/>
              <a:t>     EXAMPLES: I </a:t>
            </a:r>
            <a:r>
              <a:rPr lang="en-IN" b="1" u="sng" dirty="0"/>
              <a:t>am</a:t>
            </a:r>
            <a:r>
              <a:rPr lang="en-IN" dirty="0"/>
              <a:t> seven years old.</a:t>
            </a:r>
          </a:p>
          <a:p>
            <a:pPr marL="0" indent="0">
              <a:buNone/>
            </a:pPr>
            <a:r>
              <a:rPr lang="en-IN" dirty="0"/>
              <a:t>                               </a:t>
            </a:r>
            <a:r>
              <a:rPr lang="en-IN" dirty="0" err="1"/>
              <a:t>Priya</a:t>
            </a:r>
            <a:r>
              <a:rPr lang="en-IN" dirty="0"/>
              <a:t> </a:t>
            </a:r>
            <a:r>
              <a:rPr lang="en-IN" b="1" u="sng" dirty="0"/>
              <a:t>is</a:t>
            </a:r>
            <a:r>
              <a:rPr lang="en-IN" dirty="0"/>
              <a:t> an artist.</a:t>
            </a:r>
          </a:p>
          <a:p>
            <a:pPr marL="0" indent="0">
              <a:buNone/>
            </a:pPr>
            <a:r>
              <a:rPr lang="en-IN" dirty="0"/>
              <a:t>                               The book </a:t>
            </a:r>
            <a:r>
              <a:rPr lang="en-IN" b="1" u="sng" dirty="0"/>
              <a:t>is</a:t>
            </a:r>
            <a:r>
              <a:rPr lang="en-IN" dirty="0"/>
              <a:t> on the table.</a:t>
            </a:r>
          </a:p>
          <a:p>
            <a:pPr marL="0" indent="0">
              <a:buNone/>
            </a:pPr>
            <a:r>
              <a:rPr lang="en-IN" dirty="0"/>
              <a:t>b) We use are when we talk about two or more people or things.</a:t>
            </a:r>
          </a:p>
          <a:p>
            <a:pPr marL="0" indent="0">
              <a:buNone/>
            </a:pPr>
            <a:r>
              <a:rPr lang="en-IN" dirty="0"/>
              <a:t>      EXAMPLE: The birds </a:t>
            </a:r>
            <a:r>
              <a:rPr lang="en-IN" b="1" u="sng" dirty="0"/>
              <a:t>are</a:t>
            </a:r>
            <a:r>
              <a:rPr lang="en-IN" dirty="0"/>
              <a:t> flying.</a:t>
            </a:r>
          </a:p>
          <a:p>
            <a:pPr marL="0" indent="0">
              <a:buNone/>
            </a:pPr>
            <a:r>
              <a:rPr lang="en-IN" dirty="0"/>
              <a:t>                              The boys </a:t>
            </a:r>
            <a:r>
              <a:rPr lang="en-IN" b="1" u="sng" dirty="0"/>
              <a:t>are</a:t>
            </a:r>
            <a:r>
              <a:rPr lang="en-IN" dirty="0"/>
              <a:t> playing.</a:t>
            </a:r>
          </a:p>
          <a:p>
            <a:pPr marL="0" indent="0">
              <a:buNone/>
            </a:pPr>
            <a:r>
              <a:rPr lang="en-IN" dirty="0"/>
              <a:t>                              Those flowers </a:t>
            </a:r>
            <a:r>
              <a:rPr lang="en-IN" b="1" u="sng" dirty="0"/>
              <a:t>are</a:t>
            </a:r>
            <a:r>
              <a:rPr lang="en-IN" dirty="0"/>
              <a:t> pretty.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39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</a:t>
            </a:r>
            <a:r>
              <a:rPr lang="en-US" sz="6600" b="1" u="sng" dirty="0"/>
              <a:t>PREPOSITIONS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1772816"/>
            <a:ext cx="6624736" cy="4764360"/>
          </a:xfrm>
        </p:spPr>
        <p:txBody>
          <a:bodyPr>
            <a:normAutofit/>
          </a:bodyPr>
          <a:lstStyle/>
          <a:p>
            <a:r>
              <a:rPr lang="en-IN" dirty="0"/>
              <a:t>Words that tell us where a person, animal, place or thing is are called </a:t>
            </a:r>
            <a:r>
              <a:rPr lang="en-IN" b="1" u="sng" dirty="0"/>
              <a:t>PREPOSITIONS</a:t>
            </a:r>
            <a:r>
              <a:rPr lang="en-IN" dirty="0"/>
              <a:t>. For </a:t>
            </a:r>
            <a:r>
              <a:rPr lang="en-IN" dirty="0" err="1"/>
              <a:t>eg</a:t>
            </a:r>
            <a:r>
              <a:rPr lang="en-IN" dirty="0"/>
              <a:t>: in, on, under, behind, near, between, in front, over are prepositions.</a:t>
            </a:r>
          </a:p>
          <a:p>
            <a:r>
              <a:rPr lang="en-IN" dirty="0"/>
              <a:t>EXAMPLES: The cake is </a:t>
            </a:r>
            <a:r>
              <a:rPr lang="en-IN" b="1" u="sng" dirty="0"/>
              <a:t>on</a:t>
            </a:r>
            <a:r>
              <a:rPr lang="en-IN" dirty="0"/>
              <a:t> the table.</a:t>
            </a:r>
          </a:p>
          <a:p>
            <a:pPr marL="0" indent="0">
              <a:buNone/>
            </a:pPr>
            <a:r>
              <a:rPr lang="en-IN" dirty="0"/>
              <a:t>                               The ball is </a:t>
            </a:r>
            <a:r>
              <a:rPr lang="en-IN" b="1" u="sng" dirty="0"/>
              <a:t>between</a:t>
            </a:r>
            <a:r>
              <a:rPr lang="en-IN" dirty="0"/>
              <a:t> </a:t>
            </a:r>
            <a:r>
              <a:rPr lang="en-IN" dirty="0" err="1"/>
              <a:t>Arun</a:t>
            </a:r>
            <a:r>
              <a:rPr lang="en-IN" dirty="0"/>
              <a:t> and Aman.</a:t>
            </a:r>
          </a:p>
          <a:p>
            <a:pPr marL="0" indent="0">
              <a:buNone/>
            </a:pPr>
            <a:r>
              <a:rPr lang="en-IN" dirty="0"/>
              <a:t>                               The bird is sitting </a:t>
            </a:r>
            <a:r>
              <a:rPr lang="en-IN" b="1" u="sng" dirty="0"/>
              <a:t>on</a:t>
            </a:r>
            <a:r>
              <a:rPr lang="en-IN" dirty="0"/>
              <a:t> the branch.</a:t>
            </a:r>
          </a:p>
          <a:p>
            <a:pPr marL="0" indent="0">
              <a:buNone/>
            </a:pPr>
            <a:r>
              <a:rPr lang="en-IN" dirty="0"/>
              <a:t>                               The boy is hiding </a:t>
            </a:r>
            <a:r>
              <a:rPr lang="en-IN" b="1" u="sng" dirty="0"/>
              <a:t>behind</a:t>
            </a:r>
            <a:r>
              <a:rPr lang="en-IN" dirty="0"/>
              <a:t> the door.</a:t>
            </a:r>
          </a:p>
          <a:p>
            <a:pPr marL="0" indent="0">
              <a:buNone/>
            </a:pPr>
            <a:r>
              <a:rPr lang="en-IN" dirty="0"/>
              <a:t>                               The ice- cream is </a:t>
            </a:r>
            <a:r>
              <a:rPr lang="en-IN" b="1" u="sng" dirty="0"/>
              <a:t>in</a:t>
            </a:r>
            <a:r>
              <a:rPr lang="en-IN" dirty="0"/>
              <a:t> the cup.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08" y="1772816"/>
            <a:ext cx="503232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</a:t>
            </a:r>
            <a:r>
              <a:rPr lang="en-US" sz="6600" u="sng" dirty="0"/>
              <a:t>CONJUNCTIONS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Words that are used to join words and sentences are joining words. Joining words are called </a:t>
            </a:r>
            <a:r>
              <a:rPr lang="en-IN" b="1" u="sng" dirty="0"/>
              <a:t>CONJUNCTIONS</a:t>
            </a:r>
            <a:r>
              <a:rPr lang="en-IN" dirty="0"/>
              <a:t>. For </a:t>
            </a:r>
            <a:r>
              <a:rPr lang="en-IN" dirty="0" err="1"/>
              <a:t>eg</a:t>
            </a:r>
            <a:r>
              <a:rPr lang="en-IN" dirty="0"/>
              <a:t>: </a:t>
            </a:r>
            <a:r>
              <a:rPr lang="en-IN" b="1" dirty="0"/>
              <a:t>and, but, or </a:t>
            </a:r>
            <a:r>
              <a:rPr lang="en-IN" dirty="0"/>
              <a:t>are conjunctions.</a:t>
            </a:r>
          </a:p>
          <a:p>
            <a:r>
              <a:rPr lang="en-IN" dirty="0"/>
              <a:t>EXAMPLES: I like bread </a:t>
            </a:r>
            <a:r>
              <a:rPr lang="en-IN" b="1" u="sng" dirty="0"/>
              <a:t>and</a:t>
            </a:r>
            <a:r>
              <a:rPr lang="en-IN" dirty="0"/>
              <a:t> butter.</a:t>
            </a:r>
          </a:p>
          <a:p>
            <a:pPr marL="0" indent="0">
              <a:buNone/>
            </a:pPr>
            <a:r>
              <a:rPr lang="en-IN" dirty="0"/>
              <a:t>                              Ram likes apples </a:t>
            </a:r>
            <a:r>
              <a:rPr lang="en-IN" b="1" u="sng" dirty="0"/>
              <a:t>but</a:t>
            </a:r>
            <a:r>
              <a:rPr lang="en-IN" dirty="0"/>
              <a:t> Sam likes grapes.</a:t>
            </a:r>
          </a:p>
          <a:p>
            <a:pPr marL="0" indent="0">
              <a:buNone/>
            </a:pPr>
            <a:r>
              <a:rPr lang="en-IN" dirty="0"/>
              <a:t>                              Mini ate her breakfast </a:t>
            </a:r>
            <a:r>
              <a:rPr lang="en-IN" b="1" u="sng" dirty="0"/>
              <a:t>and</a:t>
            </a:r>
            <a:r>
              <a:rPr lang="en-IN" dirty="0"/>
              <a:t> went to school.</a:t>
            </a:r>
          </a:p>
          <a:p>
            <a:pPr marL="0" indent="0">
              <a:buNone/>
            </a:pPr>
            <a:r>
              <a:rPr lang="en-IN" dirty="0"/>
              <a:t>                              Rohit is fat </a:t>
            </a:r>
            <a:r>
              <a:rPr lang="en-IN" b="1" u="sng" dirty="0"/>
              <a:t>but</a:t>
            </a:r>
            <a:r>
              <a:rPr lang="en-IN" dirty="0"/>
              <a:t> Ajay is thin. </a:t>
            </a: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9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Noun</a:t>
            </a:r>
          </a:p>
          <a:p>
            <a:pPr marL="457200" indent="-457200">
              <a:buAutoNum type="arabicPeriod"/>
            </a:pPr>
            <a:r>
              <a:rPr lang="en-US" dirty="0"/>
              <a:t>Adjective</a:t>
            </a:r>
          </a:p>
          <a:p>
            <a:pPr marL="457200" indent="-457200">
              <a:buAutoNum type="arabicPeriod"/>
            </a:pPr>
            <a:r>
              <a:rPr lang="en-US" dirty="0"/>
              <a:t>Pronoun</a:t>
            </a:r>
          </a:p>
          <a:p>
            <a:pPr marL="457200" indent="-457200">
              <a:buAutoNum type="arabicPeriod"/>
            </a:pPr>
            <a:r>
              <a:rPr lang="en-US" dirty="0"/>
              <a:t>Verb</a:t>
            </a:r>
          </a:p>
          <a:p>
            <a:pPr marL="457200" indent="-457200">
              <a:buAutoNum type="arabicPeriod"/>
            </a:pPr>
            <a:r>
              <a:rPr lang="en-US" dirty="0"/>
              <a:t>Adverb</a:t>
            </a:r>
          </a:p>
          <a:p>
            <a:pPr marL="457200" indent="-457200">
              <a:buAutoNum type="arabicPeriod"/>
            </a:pPr>
            <a:r>
              <a:rPr lang="en-US" dirty="0"/>
              <a:t>Preposition</a:t>
            </a:r>
          </a:p>
          <a:p>
            <a:pPr marL="457200" indent="-457200">
              <a:buAutoNum type="arabicPeriod"/>
            </a:pPr>
            <a:r>
              <a:rPr lang="en-US" dirty="0"/>
              <a:t>Conjunction</a:t>
            </a:r>
          </a:p>
          <a:p>
            <a:pPr marL="457200" indent="-457200">
              <a:buAutoNum type="arabicPeriod"/>
            </a:pPr>
            <a:r>
              <a:rPr lang="en-US" dirty="0"/>
              <a:t>Interjection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756574" cy="1282154"/>
          </a:xfrm>
        </p:spPr>
        <p:txBody>
          <a:bodyPr>
            <a:normAutofit fontScale="90000"/>
          </a:bodyPr>
          <a:lstStyle/>
          <a:p>
            <a:r>
              <a:rPr lang="en-IN" sz="2800" dirty="0"/>
              <a:t>Words are divided into different kinds or classes called Parts of speech, according to their use in a sentence. The parts of speech are eight in number:-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4252" y="274638"/>
            <a:ext cx="2592288" cy="1210146"/>
          </a:xfrm>
        </p:spPr>
        <p:txBody>
          <a:bodyPr>
            <a:normAutofit fontScale="90000"/>
          </a:bodyPr>
          <a:lstStyle/>
          <a:p>
            <a:r>
              <a:rPr lang="en-IN" dirty="0"/>
              <a:t>                </a:t>
            </a:r>
            <a:br>
              <a:rPr lang="en-IN" dirty="0"/>
            </a:br>
            <a:r>
              <a:rPr lang="en-IN" dirty="0"/>
              <a:t>                       </a:t>
            </a:r>
            <a:r>
              <a:rPr lang="en-IN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  <a:r>
              <a:rPr lang="en-IN" sz="7300" b="1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1804" y="1905000"/>
            <a:ext cx="11233248" cy="4267200"/>
          </a:xfrm>
        </p:spPr>
        <p:txBody>
          <a:bodyPr/>
          <a:lstStyle/>
          <a:p>
            <a:r>
              <a:rPr lang="en-IN" b="1" u="sng" dirty="0"/>
              <a:t>A NOUN </a:t>
            </a:r>
            <a:r>
              <a:rPr lang="en-IN" b="1" dirty="0"/>
              <a:t>is a word used as the name of a person, place, animal or thing. For example:</a:t>
            </a:r>
          </a:p>
          <a:p>
            <a:r>
              <a:rPr lang="en-IN" b="1" u="sng" dirty="0"/>
              <a:t>Person</a:t>
            </a:r>
            <a:r>
              <a:rPr lang="en-IN" b="1" dirty="0"/>
              <a:t> – Ali, boy, girl, Ria, teacher etc.  </a:t>
            </a:r>
          </a:p>
          <a:p>
            <a:r>
              <a:rPr lang="en-IN" b="1" u="sng" dirty="0"/>
              <a:t>Place</a:t>
            </a:r>
            <a:r>
              <a:rPr lang="en-IN" b="1" dirty="0"/>
              <a:t> -  Delhi, school, Mumbai, hospital etc.</a:t>
            </a:r>
          </a:p>
          <a:p>
            <a:r>
              <a:rPr lang="en-IN" b="1" u="sng" dirty="0"/>
              <a:t>Animal</a:t>
            </a:r>
            <a:r>
              <a:rPr lang="en-IN" b="1" dirty="0"/>
              <a:t>- lion, peacock, giraffe, sparrow etc.</a:t>
            </a:r>
          </a:p>
          <a:p>
            <a:r>
              <a:rPr lang="en-IN" b="1" u="sng" dirty="0"/>
              <a:t>Thing</a:t>
            </a:r>
            <a:r>
              <a:rPr lang="en-IN" b="1" dirty="0"/>
              <a:t> - books, bag, pencil, bottle etc.                                            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b="1" u="sng" dirty="0"/>
              <a:t>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08" y="2383960"/>
            <a:ext cx="2088232" cy="1647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08" y="4203551"/>
            <a:ext cx="2088232" cy="2105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772" y="2383960"/>
            <a:ext cx="1857375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419" y="4199569"/>
            <a:ext cx="2049577" cy="21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  <a:r>
              <a:rPr lang="en-US" sz="6000" b="1" u="sng" dirty="0"/>
              <a:t>GENDERS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3773" y="1738035"/>
            <a:ext cx="11521280" cy="4267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Living beings are of either  the male or the female sex.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A noun that denotes a male is said to be the </a:t>
            </a:r>
            <a:r>
              <a:rPr lang="en-US" sz="2000" b="1" u="sng" dirty="0"/>
              <a:t>MASCULINE gender</a:t>
            </a:r>
            <a:r>
              <a:rPr lang="en-US" sz="2000" b="1" dirty="0"/>
              <a:t>. For </a:t>
            </a:r>
            <a:r>
              <a:rPr lang="en-US" sz="2000" b="1" dirty="0" err="1"/>
              <a:t>eg</a:t>
            </a:r>
            <a:r>
              <a:rPr lang="en-US" sz="2000" b="1" dirty="0"/>
              <a:t>: boy, king, man, lion etc.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A noun that denotes a female is said to be </a:t>
            </a:r>
            <a:r>
              <a:rPr lang="en-US" sz="2000" b="1" u="sng" dirty="0"/>
              <a:t>FEMININE gender</a:t>
            </a:r>
            <a:r>
              <a:rPr lang="en-US" sz="2000" b="1" dirty="0"/>
              <a:t>. For </a:t>
            </a:r>
            <a:r>
              <a:rPr lang="en-US" sz="2000" b="1" dirty="0" err="1"/>
              <a:t>eg</a:t>
            </a:r>
            <a:r>
              <a:rPr lang="en-US" sz="2000" b="1" dirty="0"/>
              <a:t>: girl, queen, woman, lioness etc.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                       </a:t>
            </a:r>
            <a:r>
              <a:rPr lang="en-US" sz="2000" b="1" u="sng" dirty="0"/>
              <a:t>MASCULINE</a:t>
            </a:r>
            <a:r>
              <a:rPr lang="en-US" sz="2000" b="1" dirty="0"/>
              <a:t>                                      </a:t>
            </a:r>
            <a:r>
              <a:rPr lang="en-US" sz="2000" b="1" u="sng" dirty="0"/>
              <a:t>FEMININE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                        man                                                          woman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/>
              <a:t>                        </a:t>
            </a:r>
            <a:r>
              <a:rPr lang="en-US" sz="2000" b="1" smtClean="0"/>
              <a:t>bull                                                            </a:t>
            </a:r>
            <a:r>
              <a:rPr lang="en-US" sz="2000" b="1" dirty="0"/>
              <a:t>cow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                        tiger                                                          tigress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                        uncle                                                         aunt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                        poet                                                           poetess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516" y="3356992"/>
            <a:ext cx="2232248" cy="3295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05" y="3501008"/>
            <a:ext cx="2232248" cy="25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  <a:r>
              <a:rPr lang="en-US" sz="6000" b="1" u="sng" dirty="0"/>
              <a:t>PLURALS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789" y="1700808"/>
            <a:ext cx="11377263" cy="4968552"/>
          </a:xfrm>
        </p:spPr>
        <p:txBody>
          <a:bodyPr>
            <a:normAutofit lnSpcReduction="10000"/>
          </a:bodyPr>
          <a:lstStyle/>
          <a:p>
            <a:r>
              <a:rPr lang="en-IN" sz="2900" dirty="0"/>
              <a:t>A noun that denotes </a:t>
            </a:r>
            <a:r>
              <a:rPr lang="en-IN" sz="2900" b="1" dirty="0"/>
              <a:t>one person, animal or thing</a:t>
            </a:r>
            <a:r>
              <a:rPr lang="en-IN" sz="2900" dirty="0"/>
              <a:t>, is said to be </a:t>
            </a:r>
            <a:r>
              <a:rPr lang="en-IN" sz="2900" b="1" u="sng" dirty="0"/>
              <a:t>SINGULAR</a:t>
            </a:r>
            <a:r>
              <a:rPr lang="en-IN" sz="2900" dirty="0"/>
              <a:t>. For </a:t>
            </a:r>
            <a:r>
              <a:rPr lang="en-IN" sz="2900" dirty="0" err="1"/>
              <a:t>eg</a:t>
            </a:r>
            <a:r>
              <a:rPr lang="en-IN" sz="2900" dirty="0"/>
              <a:t>: boy, cow, tree, book, pen etc.</a:t>
            </a:r>
          </a:p>
          <a:p>
            <a:r>
              <a:rPr lang="en-IN" sz="2900" dirty="0"/>
              <a:t>A noun that denotes </a:t>
            </a:r>
            <a:r>
              <a:rPr lang="en-IN" sz="2900" b="1" dirty="0"/>
              <a:t>more than one person, animal or thing</a:t>
            </a:r>
            <a:r>
              <a:rPr lang="en-IN" sz="2900" dirty="0"/>
              <a:t>, is said to be </a:t>
            </a:r>
            <a:r>
              <a:rPr lang="en-IN" sz="2900" b="1" u="sng" dirty="0"/>
              <a:t>PLURAL</a:t>
            </a:r>
            <a:r>
              <a:rPr lang="en-IN" sz="2900" dirty="0"/>
              <a:t>. For </a:t>
            </a:r>
            <a:r>
              <a:rPr lang="en-IN" sz="2900" dirty="0" err="1"/>
              <a:t>eg</a:t>
            </a:r>
            <a:r>
              <a:rPr lang="en-IN" sz="2900" dirty="0"/>
              <a:t>: boys, cows, trees, books, pens etc.</a:t>
            </a:r>
          </a:p>
          <a:p>
            <a:pPr marL="457200" indent="-457200">
              <a:buAutoNum type="alphaLcParenR"/>
            </a:pPr>
            <a:r>
              <a:rPr lang="en-IN" sz="2900" b="1" dirty="0"/>
              <a:t>The plural of nouns is generally formed by adding –s to the singular.</a:t>
            </a:r>
          </a:p>
          <a:p>
            <a:pPr marL="0" indent="0">
              <a:buNone/>
            </a:pPr>
            <a:r>
              <a:rPr lang="en-IN" sz="2900" b="1" dirty="0"/>
              <a:t>                                 pen -    pens</a:t>
            </a:r>
          </a:p>
          <a:p>
            <a:pPr marL="0" indent="0">
              <a:buNone/>
            </a:pPr>
            <a:r>
              <a:rPr lang="en-IN" sz="2900" b="1" dirty="0"/>
              <a:t>                                 cow -   cows</a:t>
            </a:r>
          </a:p>
          <a:p>
            <a:pPr marL="0" indent="0">
              <a:buNone/>
            </a:pPr>
            <a:r>
              <a:rPr lang="en-IN" sz="2900" b="1" dirty="0"/>
              <a:t>                                  girl -    girls</a:t>
            </a:r>
          </a:p>
          <a:p>
            <a:pPr marL="0" indent="0">
              <a:buNone/>
            </a:pPr>
            <a:r>
              <a:rPr lang="en-IN" dirty="0"/>
              <a:t>                                  </a:t>
            </a:r>
          </a:p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364" y="4149080"/>
            <a:ext cx="1835546" cy="252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446" y="4149080"/>
            <a:ext cx="3610070" cy="24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812" y="1426468"/>
            <a:ext cx="11305256" cy="515719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b)</a:t>
            </a:r>
            <a:r>
              <a:rPr lang="en-US" dirty="0"/>
              <a:t> </a:t>
            </a:r>
            <a:r>
              <a:rPr lang="en-US" b="1" dirty="0"/>
              <a:t>For nouns ending with </a:t>
            </a:r>
            <a:r>
              <a:rPr lang="en-US" b="1" dirty="0" err="1"/>
              <a:t>ss</a:t>
            </a:r>
            <a:r>
              <a:rPr lang="en-US" b="1" dirty="0"/>
              <a:t>, </a:t>
            </a:r>
            <a:r>
              <a:rPr lang="en-US" b="1" dirty="0" err="1"/>
              <a:t>sh</a:t>
            </a:r>
            <a:r>
              <a:rPr lang="en-US" b="1" dirty="0"/>
              <a:t>, </a:t>
            </a:r>
            <a:r>
              <a:rPr lang="en-US" b="1" dirty="0" err="1"/>
              <a:t>ch</a:t>
            </a:r>
            <a:r>
              <a:rPr lang="en-US" b="1" dirty="0"/>
              <a:t>, x and o we add </a:t>
            </a:r>
            <a:r>
              <a:rPr lang="en-US" b="1" dirty="0" err="1"/>
              <a:t>es</a:t>
            </a:r>
            <a:r>
              <a:rPr lang="en-US" b="1" dirty="0"/>
              <a:t> to make their plural.</a:t>
            </a:r>
          </a:p>
          <a:p>
            <a:r>
              <a:rPr lang="en-US" b="1" dirty="0"/>
              <a:t>                                 class -  classes                    fox- foxes</a:t>
            </a:r>
          </a:p>
          <a:p>
            <a:r>
              <a:rPr lang="en-US" b="1" dirty="0"/>
              <a:t>                                 brush- brushes                   mango- mangoes</a:t>
            </a:r>
          </a:p>
          <a:p>
            <a:r>
              <a:rPr lang="en-US" b="1" dirty="0"/>
              <a:t>                                 match- matches</a:t>
            </a:r>
          </a:p>
          <a:p>
            <a:r>
              <a:rPr lang="en-US" b="1" dirty="0"/>
              <a:t> c) For nouns where y follows a consonant, their plural is formed by replacing y with </a:t>
            </a:r>
            <a:r>
              <a:rPr lang="en-US" b="1" dirty="0" err="1"/>
              <a:t>i</a:t>
            </a:r>
            <a:r>
              <a:rPr lang="en-US" b="1" dirty="0"/>
              <a:t> and adding </a:t>
            </a:r>
            <a:r>
              <a:rPr lang="en-US" b="1" dirty="0" err="1"/>
              <a:t>es</a:t>
            </a:r>
            <a:r>
              <a:rPr lang="en-US" b="1" dirty="0"/>
              <a:t>.</a:t>
            </a:r>
          </a:p>
          <a:p>
            <a:r>
              <a:rPr lang="en-US" b="1" dirty="0"/>
              <a:t>                              baby - babies</a:t>
            </a:r>
          </a:p>
          <a:p>
            <a:r>
              <a:rPr lang="en-US" b="1" dirty="0"/>
              <a:t>                              story - stories</a:t>
            </a:r>
          </a:p>
          <a:p>
            <a:r>
              <a:rPr lang="en-US" b="1" dirty="0"/>
              <a:t>d)</a:t>
            </a:r>
            <a:r>
              <a:rPr lang="en-IN" b="1" dirty="0"/>
              <a:t> For nouns where y follows a vowel, their plural is formed by adding s.</a:t>
            </a:r>
          </a:p>
          <a:p>
            <a:r>
              <a:rPr lang="en-IN" b="1" dirty="0"/>
              <a:t>                              day - days</a:t>
            </a:r>
          </a:p>
          <a:p>
            <a:r>
              <a:rPr lang="en-IN" b="1" dirty="0"/>
              <a:t>e) For nouns ending with f or </a:t>
            </a:r>
            <a:r>
              <a:rPr lang="en-IN" b="1" dirty="0" err="1"/>
              <a:t>fe</a:t>
            </a:r>
            <a:r>
              <a:rPr lang="en-IN" b="1" dirty="0"/>
              <a:t>, we make their plural by replacing f or </a:t>
            </a:r>
            <a:r>
              <a:rPr lang="en-IN" b="1" dirty="0" err="1"/>
              <a:t>fe</a:t>
            </a:r>
            <a:r>
              <a:rPr lang="en-IN" b="1" dirty="0"/>
              <a:t> with v and adding </a:t>
            </a:r>
            <a:r>
              <a:rPr lang="en-IN" b="1" dirty="0" err="1"/>
              <a:t>es</a:t>
            </a:r>
            <a:r>
              <a:rPr lang="en-IN" b="1" dirty="0"/>
              <a:t>.</a:t>
            </a:r>
          </a:p>
          <a:p>
            <a:r>
              <a:rPr lang="en-IN" b="1" dirty="0"/>
              <a:t>                              leaf - leaves</a:t>
            </a:r>
          </a:p>
          <a:p>
            <a:r>
              <a:rPr lang="en-IN" b="1" dirty="0"/>
              <a:t>                              thief- thieves</a:t>
            </a:r>
          </a:p>
          <a:p>
            <a:r>
              <a:rPr lang="en-IN" b="1" dirty="0"/>
              <a:t>                              life- lives</a:t>
            </a:r>
          </a:p>
          <a:p>
            <a:r>
              <a:rPr lang="en-IN" b="1" dirty="0"/>
              <a:t>                              wife- wives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328" y="5117336"/>
            <a:ext cx="1071563" cy="1503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87" y="5054742"/>
            <a:ext cx="1698241" cy="16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684" y="5089615"/>
            <a:ext cx="1369436" cy="1412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876" y="5121266"/>
            <a:ext cx="16192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sz="6600" b="1" u="sng" dirty="0"/>
              <a:t>ADJECTIVES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844824"/>
            <a:ext cx="11521280" cy="4836368"/>
          </a:xfrm>
        </p:spPr>
        <p:txBody>
          <a:bodyPr/>
          <a:lstStyle/>
          <a:p>
            <a:r>
              <a:rPr lang="en-IN" dirty="0"/>
              <a:t>A  word that describes a person, place, animal or thing is  called a </a:t>
            </a:r>
            <a:r>
              <a:rPr lang="en-IN" b="1" dirty="0"/>
              <a:t>describing word</a:t>
            </a:r>
            <a:r>
              <a:rPr lang="en-IN" dirty="0"/>
              <a:t>. Describing words are called </a:t>
            </a:r>
            <a:r>
              <a:rPr lang="en-IN" b="1" u="sng" dirty="0"/>
              <a:t>ADJECTIVES</a:t>
            </a:r>
            <a:r>
              <a:rPr lang="en-IN" dirty="0"/>
              <a:t>. For </a:t>
            </a:r>
            <a:r>
              <a:rPr lang="en-IN" dirty="0" err="1"/>
              <a:t>eg</a:t>
            </a:r>
            <a:r>
              <a:rPr lang="en-IN" dirty="0"/>
              <a:t>: tall, small, hot, funny, happy etc. are adjectives.</a:t>
            </a:r>
          </a:p>
          <a:p>
            <a:r>
              <a:rPr lang="en-IN" dirty="0"/>
              <a:t>Colours are also describing words. For </a:t>
            </a:r>
            <a:r>
              <a:rPr lang="en-IN" dirty="0" err="1"/>
              <a:t>eg</a:t>
            </a:r>
            <a:r>
              <a:rPr lang="en-IN" dirty="0"/>
              <a:t>: red dress, green grass, yellow flower etc.</a:t>
            </a:r>
          </a:p>
          <a:p>
            <a:pPr>
              <a:lnSpc>
                <a:spcPct val="100000"/>
              </a:lnSpc>
            </a:pPr>
            <a:r>
              <a:rPr lang="en-IN" dirty="0"/>
              <a:t>EXAMPLES: The sun is </a:t>
            </a:r>
            <a:r>
              <a:rPr lang="en-IN" b="1" u="sng" dirty="0"/>
              <a:t>yellow</a:t>
            </a:r>
            <a:r>
              <a:rPr lang="en-IN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/>
              <a:t>                               I like </a:t>
            </a:r>
            <a:r>
              <a:rPr lang="en-IN" b="1" u="sng" dirty="0"/>
              <a:t>ripe</a:t>
            </a:r>
            <a:r>
              <a:rPr lang="en-IN" dirty="0"/>
              <a:t> mangoes.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/>
              <a:t>                              Ajay is a </a:t>
            </a:r>
            <a:r>
              <a:rPr lang="en-IN" b="1" u="sng" dirty="0"/>
              <a:t>smart</a:t>
            </a:r>
            <a:r>
              <a:rPr lang="en-IN" dirty="0"/>
              <a:t> boy.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/>
              <a:t>                              The pillow is </a:t>
            </a:r>
            <a:r>
              <a:rPr lang="en-IN" b="1" u="sng" dirty="0"/>
              <a:t>soft.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/>
              <a:t>                              My mother is a </a:t>
            </a:r>
            <a:r>
              <a:rPr lang="en-IN" b="1" u="sng" dirty="0"/>
              <a:t>kind</a:t>
            </a:r>
            <a:r>
              <a:rPr lang="en-IN" dirty="0"/>
              <a:t> lady.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351" y="3573016"/>
            <a:ext cx="1872208" cy="1982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444" y="4725144"/>
            <a:ext cx="2137420" cy="195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139" y="3494078"/>
            <a:ext cx="2415937" cy="28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</a:t>
            </a:r>
            <a:r>
              <a:rPr lang="en-IN" sz="6600" b="1" u="sng" dirty="0"/>
              <a:t>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700808"/>
            <a:ext cx="11305256" cy="4968552"/>
          </a:xfrm>
        </p:spPr>
        <p:txBody>
          <a:bodyPr/>
          <a:lstStyle/>
          <a:p>
            <a:r>
              <a:rPr lang="en-IN" dirty="0"/>
              <a:t>Words that are used in place of nouns are called </a:t>
            </a:r>
            <a:r>
              <a:rPr lang="en-IN" b="1" u="sng" dirty="0"/>
              <a:t>PRONOUNS</a:t>
            </a:r>
            <a:r>
              <a:rPr lang="en-IN" dirty="0"/>
              <a:t>.</a:t>
            </a:r>
          </a:p>
          <a:p>
            <a:r>
              <a:rPr lang="en-IN" dirty="0"/>
              <a:t>When we talk about one we use the pronouns </a:t>
            </a:r>
            <a:r>
              <a:rPr lang="en-IN" b="1" dirty="0"/>
              <a:t>I, me, you, he, she, it, her, him</a:t>
            </a:r>
            <a:r>
              <a:rPr lang="en-IN" dirty="0"/>
              <a:t>.</a:t>
            </a:r>
          </a:p>
          <a:p>
            <a:r>
              <a:rPr lang="en-IN" dirty="0"/>
              <a:t>When we talk about more than one we use the pronouns </a:t>
            </a:r>
            <a:r>
              <a:rPr lang="en-IN" b="1" dirty="0"/>
              <a:t>we, us, they, them</a:t>
            </a:r>
            <a:r>
              <a:rPr lang="en-IN" dirty="0"/>
              <a:t>.</a:t>
            </a:r>
          </a:p>
          <a:p>
            <a:r>
              <a:rPr lang="en-IN" dirty="0"/>
              <a:t>The pronoun </a:t>
            </a:r>
            <a:r>
              <a:rPr lang="en-IN" b="1" dirty="0"/>
              <a:t>‘you’ </a:t>
            </a:r>
            <a:r>
              <a:rPr lang="en-IN" dirty="0"/>
              <a:t>is used for one person as well as more than one person.</a:t>
            </a:r>
          </a:p>
          <a:p>
            <a:r>
              <a:rPr lang="en-IN" dirty="0"/>
              <a:t>EXAMPLES: Kumar is going to the market. </a:t>
            </a:r>
            <a:r>
              <a:rPr lang="en-IN" b="1" u="sng" dirty="0"/>
              <a:t>He</a:t>
            </a:r>
            <a:r>
              <a:rPr lang="en-IN" dirty="0"/>
              <a:t> is going to buy a book.</a:t>
            </a:r>
          </a:p>
          <a:p>
            <a:pPr marL="0" indent="0">
              <a:buNone/>
            </a:pPr>
            <a:r>
              <a:rPr lang="en-IN" dirty="0"/>
              <a:t>                               Look at the stars. </a:t>
            </a:r>
            <a:r>
              <a:rPr lang="en-IN" b="1" u="sng" dirty="0"/>
              <a:t>They</a:t>
            </a:r>
            <a:r>
              <a:rPr lang="en-IN" dirty="0"/>
              <a:t> are twinkling.</a:t>
            </a:r>
          </a:p>
          <a:p>
            <a:pPr marL="0" indent="0">
              <a:buNone/>
            </a:pPr>
            <a:r>
              <a:rPr lang="en-IN" dirty="0"/>
              <a:t>                               </a:t>
            </a:r>
            <a:r>
              <a:rPr lang="en-IN" dirty="0" err="1"/>
              <a:t>Geeta</a:t>
            </a:r>
            <a:r>
              <a:rPr lang="en-IN" dirty="0"/>
              <a:t> and </a:t>
            </a:r>
            <a:r>
              <a:rPr lang="en-IN" dirty="0" err="1"/>
              <a:t>Babita</a:t>
            </a:r>
            <a:r>
              <a:rPr lang="en-IN" dirty="0"/>
              <a:t> say that </a:t>
            </a:r>
            <a:r>
              <a:rPr lang="en-IN" b="1" u="sng" dirty="0"/>
              <a:t>they</a:t>
            </a:r>
            <a:r>
              <a:rPr lang="en-IN" dirty="0"/>
              <a:t> like to play cricket.</a:t>
            </a:r>
          </a:p>
          <a:p>
            <a:pPr marL="0" indent="0">
              <a:buNone/>
            </a:pPr>
            <a:r>
              <a:rPr lang="en-IN" dirty="0"/>
              <a:t>                               Mary has a little lamb. </a:t>
            </a:r>
            <a:r>
              <a:rPr lang="en-IN" b="1" u="sng" dirty="0"/>
              <a:t>It</a:t>
            </a:r>
            <a:r>
              <a:rPr lang="en-IN" dirty="0"/>
              <a:t> follows Mary everywhere.</a:t>
            </a:r>
          </a:p>
          <a:p>
            <a:pPr marL="0" indent="0">
              <a:buNone/>
            </a:pPr>
            <a:r>
              <a:rPr lang="en-IN" b="1" dirty="0"/>
              <a:t>                              </a:t>
            </a:r>
            <a:r>
              <a:rPr lang="en-IN" b="1" u="sng" dirty="0"/>
              <a:t>You</a:t>
            </a:r>
            <a:r>
              <a:rPr lang="en-IN" dirty="0"/>
              <a:t> are a good dancer.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</a:t>
            </a:r>
            <a:r>
              <a:rPr lang="en-IN" sz="6600" b="1" u="sng" dirty="0"/>
              <a:t>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700808"/>
            <a:ext cx="11377264" cy="5040560"/>
          </a:xfrm>
        </p:spPr>
        <p:txBody>
          <a:bodyPr/>
          <a:lstStyle/>
          <a:p>
            <a:r>
              <a:rPr lang="en-IN" dirty="0"/>
              <a:t>Words that tell us what a person, animal or thing does are called </a:t>
            </a:r>
            <a:r>
              <a:rPr lang="en-IN" b="1" u="sng" dirty="0"/>
              <a:t>VERBS</a:t>
            </a:r>
            <a:r>
              <a:rPr lang="en-IN" dirty="0"/>
              <a:t>.</a:t>
            </a:r>
          </a:p>
          <a:p>
            <a:r>
              <a:rPr lang="en-IN" dirty="0"/>
              <a:t>Verbs show action, so they are also called </a:t>
            </a:r>
            <a:r>
              <a:rPr lang="en-IN" b="1" u="sng" dirty="0"/>
              <a:t>action words or doing words</a:t>
            </a:r>
            <a:r>
              <a:rPr lang="en-IN" dirty="0"/>
              <a:t>. For </a:t>
            </a:r>
            <a:r>
              <a:rPr lang="en-IN" dirty="0" err="1"/>
              <a:t>eg</a:t>
            </a:r>
            <a:r>
              <a:rPr lang="en-IN" dirty="0"/>
              <a:t>: </a:t>
            </a:r>
            <a:r>
              <a:rPr lang="en-IN" b="1" dirty="0"/>
              <a:t>run, read, eat, sleep, play, throw, give, clap etc. are action words or verbs.</a:t>
            </a:r>
          </a:p>
          <a:p>
            <a:r>
              <a:rPr lang="en-IN" dirty="0"/>
              <a:t>EXAMPLES: I </a:t>
            </a:r>
            <a:r>
              <a:rPr lang="en-IN" b="1" u="sng" dirty="0"/>
              <a:t>play</a:t>
            </a:r>
            <a:r>
              <a:rPr lang="en-IN" dirty="0"/>
              <a:t> in the park.</a:t>
            </a:r>
          </a:p>
          <a:p>
            <a:pPr marL="0" indent="0">
              <a:buNone/>
            </a:pPr>
            <a:r>
              <a:rPr lang="en-IN" dirty="0"/>
              <a:t>                               The sun </a:t>
            </a:r>
            <a:r>
              <a:rPr lang="en-IN" b="1" u="sng" dirty="0"/>
              <a:t>shines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                               They </a:t>
            </a:r>
            <a:r>
              <a:rPr lang="en-IN" b="1" u="sng" dirty="0"/>
              <a:t>walk</a:t>
            </a:r>
            <a:r>
              <a:rPr lang="en-IN" dirty="0"/>
              <a:t> to school.</a:t>
            </a:r>
          </a:p>
          <a:p>
            <a:pPr marL="0" indent="0">
              <a:buNone/>
            </a:pPr>
            <a:r>
              <a:rPr lang="en-IN" dirty="0"/>
              <a:t>                               I </a:t>
            </a:r>
            <a:r>
              <a:rPr lang="en-IN" b="1" u="sng" dirty="0"/>
              <a:t>write</a:t>
            </a:r>
            <a:r>
              <a:rPr lang="en-IN" dirty="0"/>
              <a:t> with a pencil.</a:t>
            </a:r>
          </a:p>
          <a:p>
            <a:pPr marL="0" indent="0">
              <a:buNone/>
            </a:pPr>
            <a:r>
              <a:rPr lang="en-IN" dirty="0"/>
              <a:t>                               He likes to </a:t>
            </a:r>
            <a:r>
              <a:rPr lang="en-IN" b="1" u="sng" dirty="0"/>
              <a:t>eat</a:t>
            </a:r>
            <a:r>
              <a:rPr lang="en-IN" dirty="0"/>
              <a:t> Chinese.</a:t>
            </a:r>
          </a:p>
          <a:p>
            <a:pPr marL="0" indent="0">
              <a:buNone/>
            </a:pPr>
            <a:r>
              <a:rPr lang="en-IN" dirty="0"/>
              <a:t>                               Stars </a:t>
            </a:r>
            <a:r>
              <a:rPr lang="en-IN" b="1" u="sng" dirty="0"/>
              <a:t>twinkle</a:t>
            </a:r>
            <a:r>
              <a:rPr lang="en-IN" dirty="0"/>
              <a:t> in the sky.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332" y="3068960"/>
            <a:ext cx="2448272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0" y="4730790"/>
            <a:ext cx="2984802" cy="1933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708" y="3068960"/>
            <a:ext cx="2411760" cy="15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(widescreen)(2)</Template>
  <TotalTime>231</TotalTime>
  <Words>1070</Words>
  <Application>Microsoft Office PowerPoint</Application>
  <PresentationFormat>Custom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Chalkboard 16x9</vt:lpstr>
      <vt:lpstr> PARTS OF SPEECH</vt:lpstr>
      <vt:lpstr>Words are divided into different kinds or classes called Parts of speech, according to their use in a sentence. The parts of speech are eight in number:-</vt:lpstr>
      <vt:lpstr>                                        NOUNS </vt:lpstr>
      <vt:lpstr>             GENDERS</vt:lpstr>
      <vt:lpstr>             PLURALS</vt:lpstr>
      <vt:lpstr>PowerPoint Presentation</vt:lpstr>
      <vt:lpstr>           ADJECTIVES</vt:lpstr>
      <vt:lpstr>            PRONOUNS</vt:lpstr>
      <vt:lpstr>              VERBS</vt:lpstr>
      <vt:lpstr>PowerPoint Presentation</vt:lpstr>
      <vt:lpstr>     Use of is, am and are</vt:lpstr>
      <vt:lpstr>        PREPOSITIONS</vt:lpstr>
      <vt:lpstr>         CONJUNCTIONS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crazy _leo08</dc:creator>
  <cp:lastModifiedBy>abc</cp:lastModifiedBy>
  <cp:revision>26</cp:revision>
  <dcterms:created xsi:type="dcterms:W3CDTF">2017-01-22T13:23:26Z</dcterms:created>
  <dcterms:modified xsi:type="dcterms:W3CDTF">2017-01-30T03:02:58Z</dcterms:modified>
</cp:coreProperties>
</file>